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0287000"/>
  <p:notesSz cx="6858000" cy="9144000"/>
  <p:embeddedFontLst>
    <p:embeddedFont>
      <p:font typeface="Open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iHxM1DC3p2E9W80pRdoVjcKrho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32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font" Target="fonts/OpenSans-regular.fntdata"/><Relationship Id="rId13" Type="http://schemas.openxmlformats.org/officeDocument/2006/relationships/font" Target="fonts/OpenSans-boldItalic.fntdata"/><Relationship Id="rId12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ef9323231a_2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ef9323231a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210d9dc94_2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b210d9dc94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efa8e88fdc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efa8e88fd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efa8e88fd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efa8e88f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71525" y="1683545"/>
            <a:ext cx="874395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85875" y="5403057"/>
            <a:ext cx="7715250" cy="2483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01874" y="2564609"/>
            <a:ext cx="8872538" cy="42791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01874" y="6884197"/>
            <a:ext cx="8872538" cy="2250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707231" y="2738438"/>
            <a:ext cx="4371975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207794" y="2738438"/>
            <a:ext cx="4371975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708571" y="547690"/>
            <a:ext cx="8872538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708572" y="2521745"/>
            <a:ext cx="4351883" cy="12358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708572" y="3757613"/>
            <a:ext cx="4351883" cy="5526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207794" y="2521745"/>
            <a:ext cx="4373315" cy="12358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207794" y="3757613"/>
            <a:ext cx="4373315" cy="5526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LDURA CONGRESS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0" name="Google Shape;50;p8"/>
          <p:cNvSpPr/>
          <p:nvPr>
            <p:ph idx="2" type="pic"/>
          </p:nvPr>
        </p:nvSpPr>
        <p:spPr>
          <a:xfrm>
            <a:off x="1074300" y="1657011"/>
            <a:ext cx="8138400" cy="8138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708571" y="685800"/>
            <a:ext cx="3317825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4373315" y="1481140"/>
            <a:ext cx="5207794" cy="731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58" name="Google Shape;58;p10"/>
          <p:cNvSpPr txBox="1"/>
          <p:nvPr>
            <p:ph idx="2" type="body"/>
          </p:nvPr>
        </p:nvSpPr>
        <p:spPr>
          <a:xfrm>
            <a:off x="708571" y="3086100"/>
            <a:ext cx="3317825" cy="5717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708571" y="685800"/>
            <a:ext cx="3317825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/>
          <p:nvPr>
            <p:ph idx="2" type="pic"/>
          </p:nvPr>
        </p:nvSpPr>
        <p:spPr>
          <a:xfrm>
            <a:off x="4373315" y="1481140"/>
            <a:ext cx="5207794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1"/>
          <p:cNvSpPr txBox="1"/>
          <p:nvPr>
            <p:ph idx="1" type="body"/>
          </p:nvPr>
        </p:nvSpPr>
        <p:spPr>
          <a:xfrm>
            <a:off x="708571" y="3086100"/>
            <a:ext cx="3317825" cy="5717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" type="body"/>
          </p:nvPr>
        </p:nvSpPr>
        <p:spPr>
          <a:xfrm rot="5400000">
            <a:off x="1879997" y="1565672"/>
            <a:ext cx="6527007" cy="8872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/>
          <p:nvPr>
            <p:ph type="title"/>
          </p:nvPr>
        </p:nvSpPr>
        <p:spPr>
          <a:xfrm rot="5400000">
            <a:off x="4111824" y="3797500"/>
            <a:ext cx="8717757" cy="2218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" type="body"/>
          </p:nvPr>
        </p:nvSpPr>
        <p:spPr>
          <a:xfrm rot="5400000">
            <a:off x="-388738" y="1643659"/>
            <a:ext cx="8717757" cy="6525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7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7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7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7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7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7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11" Type="http://schemas.openxmlformats.org/officeDocument/2006/relationships/image" Target="../media/image15.png"/><Relationship Id="rId10" Type="http://schemas.openxmlformats.org/officeDocument/2006/relationships/image" Target="../media/image2.png"/><Relationship Id="rId9" Type="http://schemas.openxmlformats.org/officeDocument/2006/relationships/image" Target="../media/image21.png"/><Relationship Id="rId5" Type="http://schemas.openxmlformats.org/officeDocument/2006/relationships/image" Target="../media/image10.png"/><Relationship Id="rId6" Type="http://schemas.openxmlformats.org/officeDocument/2006/relationships/image" Target="../media/image4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11" Type="http://schemas.openxmlformats.org/officeDocument/2006/relationships/image" Target="../media/image9.png"/><Relationship Id="rId10" Type="http://schemas.openxmlformats.org/officeDocument/2006/relationships/image" Target="../media/image12.png"/><Relationship Id="rId9" Type="http://schemas.openxmlformats.org/officeDocument/2006/relationships/image" Target="../media/image19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hyperlink" Target="https://www.instagram.com/34cbcd_curitiba/#" TargetMode="External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ef9323231a_2_7"/>
          <p:cNvSpPr txBox="1"/>
          <p:nvPr>
            <p:ph type="ctrTitle"/>
          </p:nvPr>
        </p:nvSpPr>
        <p:spPr>
          <a:xfrm>
            <a:off x="771525" y="1683545"/>
            <a:ext cx="8744100" cy="358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1ef9323231a_2_7"/>
          <p:cNvSpPr txBox="1"/>
          <p:nvPr>
            <p:ph idx="1" type="subTitle"/>
          </p:nvPr>
        </p:nvSpPr>
        <p:spPr>
          <a:xfrm>
            <a:off x="1285875" y="5403057"/>
            <a:ext cx="7715400" cy="248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12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1ef9323231a_2_7"/>
          <p:cNvSpPr/>
          <p:nvPr/>
        </p:nvSpPr>
        <p:spPr>
          <a:xfrm>
            <a:off x="-18325" y="0"/>
            <a:ext cx="10287000" cy="10287000"/>
          </a:xfrm>
          <a:prstGeom prst="rect">
            <a:avLst/>
          </a:prstGeom>
          <a:solidFill>
            <a:srgbClr val="F2EB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g1ef9323231a_2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870" y="608300"/>
            <a:ext cx="4760601" cy="20672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1ef9323231a_2_7"/>
          <p:cNvSpPr txBox="1"/>
          <p:nvPr/>
        </p:nvSpPr>
        <p:spPr>
          <a:xfrm>
            <a:off x="1632725" y="2870579"/>
            <a:ext cx="69849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Como utilizar a máscara de foto </a:t>
            </a:r>
            <a:r>
              <a:rPr b="1" lang="pt-BR" sz="44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"EU VOU"</a:t>
            </a:r>
            <a:endParaRPr b="1" sz="44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0" name="Google Shape;90;g1ef9323231a_2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170726" y="6858000"/>
            <a:ext cx="3773175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9323231a_2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758425" y="7156089"/>
            <a:ext cx="3528575" cy="313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9323231a_2_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06054" y="9312450"/>
            <a:ext cx="1742800" cy="97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ef9323231a_2_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34846" y="7803295"/>
            <a:ext cx="3528567" cy="248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1ef9323231a_2_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07686">
            <a:off x="581495" y="4571349"/>
            <a:ext cx="2125155" cy="2125175"/>
          </a:xfrm>
          <a:prstGeom prst="rect">
            <a:avLst/>
          </a:prstGeom>
          <a:noFill/>
          <a:ln>
            <a:noFill/>
          </a:ln>
          <a:effectLst>
            <a:outerShdw blurRad="285750" rotWithShape="0" algn="bl" dir="3780000" dist="123825">
              <a:srgbClr val="000000">
                <a:alpha val="20000"/>
              </a:srgbClr>
            </a:outerShdw>
          </a:effectLst>
        </p:spPr>
      </p:pic>
      <p:pic>
        <p:nvPicPr>
          <p:cNvPr id="95" name="Google Shape;95;g1ef9323231a_2_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683853">
            <a:off x="7488908" y="4166061"/>
            <a:ext cx="2270605" cy="2270579"/>
          </a:xfrm>
          <a:prstGeom prst="rect">
            <a:avLst/>
          </a:prstGeom>
          <a:noFill/>
          <a:ln>
            <a:noFill/>
          </a:ln>
          <a:effectLst>
            <a:outerShdw blurRad="285750" rotWithShape="0" algn="bl" dir="3780000" dist="123825">
              <a:srgbClr val="000000">
                <a:alpha val="20000"/>
              </a:srgbClr>
            </a:outerShdw>
          </a:effectLst>
        </p:spPr>
      </p:pic>
      <p:pic>
        <p:nvPicPr>
          <p:cNvPr id="96" name="Google Shape;96;g1ef9323231a_2_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269096">
            <a:off x="4189296" y="4949483"/>
            <a:ext cx="2576257" cy="2576234"/>
          </a:xfrm>
          <a:prstGeom prst="rect">
            <a:avLst/>
          </a:prstGeom>
          <a:noFill/>
          <a:ln>
            <a:noFill/>
          </a:ln>
          <a:effectLst>
            <a:outerShdw blurRad="285750" rotWithShape="0" algn="bl" dir="3780000" dist="123825">
              <a:srgbClr val="000000">
                <a:alpha val="20000"/>
              </a:srgbClr>
            </a:outerShdw>
          </a:effectLst>
        </p:spPr>
      </p:pic>
      <p:pic>
        <p:nvPicPr>
          <p:cNvPr id="97" name="Google Shape;97;g1ef9323231a_2_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514365">
            <a:off x="2409051" y="7131413"/>
            <a:ext cx="1539313" cy="1539302"/>
          </a:xfrm>
          <a:prstGeom prst="rect">
            <a:avLst/>
          </a:prstGeom>
          <a:noFill/>
          <a:ln>
            <a:noFill/>
          </a:ln>
          <a:effectLst>
            <a:outerShdw blurRad="285750" rotWithShape="0" algn="bl" dir="3780000" dist="123825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210d9dc94_2_7"/>
          <p:cNvSpPr/>
          <p:nvPr/>
        </p:nvSpPr>
        <p:spPr>
          <a:xfrm>
            <a:off x="-18325" y="0"/>
            <a:ext cx="10287000" cy="1338600"/>
          </a:xfrm>
          <a:prstGeom prst="rect">
            <a:avLst/>
          </a:prstGeom>
          <a:solidFill>
            <a:srgbClr val="F2EB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g2b210d9dc94_2_7"/>
          <p:cNvPicPr preferRelativeResize="0"/>
          <p:nvPr/>
        </p:nvPicPr>
        <p:blipFill rotWithShape="1">
          <a:blip r:embed="rId3">
            <a:alphaModFix/>
          </a:blip>
          <a:srcRect b="1133" l="34776" r="0" t="34466"/>
          <a:stretch/>
        </p:blipFill>
        <p:spPr>
          <a:xfrm>
            <a:off x="1064963" y="3510188"/>
            <a:ext cx="2986200" cy="302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2b210d9dc94_2_7"/>
          <p:cNvSpPr txBox="1"/>
          <p:nvPr/>
        </p:nvSpPr>
        <p:spPr>
          <a:xfrm>
            <a:off x="974150" y="1628843"/>
            <a:ext cx="3594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highlight>
                  <a:srgbClr val="EB5B28"/>
                </a:highlight>
                <a:latin typeface="Open Sans"/>
                <a:ea typeface="Open Sans"/>
                <a:cs typeface="Open Sans"/>
                <a:sym typeface="Open Sans"/>
              </a:rPr>
              <a:t>DUPLIQUE ESTE ARQUIVO PARA SUA UTILIZAÇÃO.</a:t>
            </a:r>
            <a:endParaRPr b="1" sz="1600">
              <a:solidFill>
                <a:schemeClr val="lt1"/>
              </a:solidFill>
              <a:highlight>
                <a:srgbClr val="EB5B28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Clicando no ícone ao centro da imagem</a:t>
            </a:r>
            <a:r>
              <a:rPr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aparecerá um menu.</a:t>
            </a:r>
            <a:b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Selecione </a:t>
            </a:r>
            <a:r>
              <a:rPr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b="1"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Fazer upload do computador”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Então, s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elecione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foto de sua escolha.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5" name="Google Shape;105;g2b210d9dc94_2_7"/>
          <p:cNvPicPr preferRelativeResize="0"/>
          <p:nvPr/>
        </p:nvPicPr>
        <p:blipFill rotWithShape="1">
          <a:blip r:embed="rId4">
            <a:alphaModFix/>
          </a:blip>
          <a:srcRect b="0" l="1458" r="0" t="0"/>
          <a:stretch/>
        </p:blipFill>
        <p:spPr>
          <a:xfrm>
            <a:off x="5240634" y="4102300"/>
            <a:ext cx="4974032" cy="13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2b210d9dc94_2_7"/>
          <p:cNvSpPr txBox="1"/>
          <p:nvPr/>
        </p:nvSpPr>
        <p:spPr>
          <a:xfrm>
            <a:off x="5970288" y="1643000"/>
            <a:ext cx="36858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Após 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selecionar a foto, </a:t>
            </a:r>
            <a:r>
              <a:rPr b="1"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clique com o botão direito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 dirija o cursor do mouse para a opção “</a:t>
            </a:r>
            <a:r>
              <a:rPr b="1"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Ordenar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”. Em seguida, selecione </a:t>
            </a:r>
            <a:r>
              <a:rPr b="1"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“Enviar para trás”. </a:t>
            </a:r>
            <a:b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Ou utilize o atalho “Ctrl + Seta para baixo”.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g2b210d9dc94_2_7"/>
          <p:cNvSpPr txBox="1"/>
          <p:nvPr/>
        </p:nvSpPr>
        <p:spPr>
          <a:xfrm>
            <a:off x="432350" y="1628843"/>
            <a:ext cx="44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 sz="30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g2b210d9dc94_2_7"/>
          <p:cNvSpPr txBox="1"/>
          <p:nvPr/>
        </p:nvSpPr>
        <p:spPr>
          <a:xfrm>
            <a:off x="5397263" y="1628850"/>
            <a:ext cx="44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 sz="30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g2b210d9dc94_2_7"/>
          <p:cNvSpPr txBox="1"/>
          <p:nvPr/>
        </p:nvSpPr>
        <p:spPr>
          <a:xfrm>
            <a:off x="432350" y="6868725"/>
            <a:ext cx="44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 sz="30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g2b210d9dc94_2_7"/>
          <p:cNvSpPr txBox="1"/>
          <p:nvPr/>
        </p:nvSpPr>
        <p:spPr>
          <a:xfrm>
            <a:off x="4345850" y="115200"/>
            <a:ext cx="5684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Como utilizar a máscara</a:t>
            </a:r>
            <a:endParaRPr b="1" sz="30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 "EU VOU"”</a:t>
            </a:r>
            <a:endParaRPr b="1" sz="30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1" name="Google Shape;111;g2b210d9dc94_2_7"/>
          <p:cNvCxnSpPr/>
          <p:nvPr/>
        </p:nvCxnSpPr>
        <p:spPr>
          <a:xfrm>
            <a:off x="4955625" y="1643000"/>
            <a:ext cx="0" cy="856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g2b210d9dc94_2_7"/>
          <p:cNvCxnSpPr/>
          <p:nvPr/>
        </p:nvCxnSpPr>
        <p:spPr>
          <a:xfrm rot="10800000">
            <a:off x="-40075" y="6700386"/>
            <a:ext cx="10305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g2b210d9dc94_2_7"/>
          <p:cNvSpPr/>
          <p:nvPr/>
        </p:nvSpPr>
        <p:spPr>
          <a:xfrm rot="8844644">
            <a:off x="3447417" y="3921482"/>
            <a:ext cx="714613" cy="5562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C7BA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B5B2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b210d9dc94_2_7"/>
          <p:cNvSpPr/>
          <p:nvPr/>
        </p:nvSpPr>
        <p:spPr>
          <a:xfrm rot="8844029">
            <a:off x="6685931" y="3924586"/>
            <a:ext cx="616411" cy="5562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C7BA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B5B2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b210d9dc94_2_7"/>
          <p:cNvSpPr/>
          <p:nvPr/>
        </p:nvSpPr>
        <p:spPr>
          <a:xfrm rot="8844029">
            <a:off x="9133931" y="4493486"/>
            <a:ext cx="616411" cy="5562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C7BA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B5B2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b210d9dc94_2_7"/>
          <p:cNvSpPr txBox="1"/>
          <p:nvPr/>
        </p:nvSpPr>
        <p:spPr>
          <a:xfrm>
            <a:off x="974150" y="6868725"/>
            <a:ext cx="2986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ronto! Sua foto já estará posicionada em nossa moldura! 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Agora vá até o menu “</a:t>
            </a:r>
            <a:r>
              <a:rPr b="1"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Arquivo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” (canto superior esquerdo).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g2b210d9dc94_2_7"/>
          <p:cNvSpPr txBox="1"/>
          <p:nvPr/>
        </p:nvSpPr>
        <p:spPr>
          <a:xfrm>
            <a:off x="5424050" y="6868725"/>
            <a:ext cx="44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1" sz="30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" name="Google Shape;118;g2b210d9dc94_2_7"/>
          <p:cNvSpPr txBox="1"/>
          <p:nvPr/>
        </p:nvSpPr>
        <p:spPr>
          <a:xfrm>
            <a:off x="5965850" y="6868725"/>
            <a:ext cx="368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Para baixar sua foto, vá para </a:t>
            </a:r>
            <a:r>
              <a:rPr b="1" lang="pt-BR" sz="1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“Fazer download” &gt; “Imagem JPG (Slide Atual)”</a:t>
            </a:r>
            <a:r>
              <a:rPr lang="pt-BR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9" name="Google Shape;119;g2b210d9dc94_2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5884" y="73450"/>
            <a:ext cx="2744360" cy="119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2b210d9dc94_2_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0625" y="8049075"/>
            <a:ext cx="4868900" cy="18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b210d9dc94_2_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29325" y="9358925"/>
            <a:ext cx="2657475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2b210d9dc94_2_7"/>
          <p:cNvSpPr/>
          <p:nvPr/>
        </p:nvSpPr>
        <p:spPr>
          <a:xfrm rot="8844029">
            <a:off x="6442781" y="7775911"/>
            <a:ext cx="616411" cy="5562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C7BA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B5B2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2b210d9dc94_2_7"/>
          <p:cNvSpPr/>
          <p:nvPr/>
        </p:nvSpPr>
        <p:spPr>
          <a:xfrm rot="8844029">
            <a:off x="9547531" y="8821011"/>
            <a:ext cx="616411" cy="5562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C7BA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B5B2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2b210d9dc94_2_7"/>
          <p:cNvSpPr/>
          <p:nvPr/>
        </p:nvSpPr>
        <p:spPr>
          <a:xfrm rot="8844029">
            <a:off x="1617231" y="8899561"/>
            <a:ext cx="616411" cy="5562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C7BA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B5B2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efa8e88fdc_0_27"/>
          <p:cNvSpPr txBox="1"/>
          <p:nvPr>
            <p:ph type="title"/>
          </p:nvPr>
        </p:nvSpPr>
        <p:spPr>
          <a:xfrm>
            <a:off x="707231" y="547690"/>
            <a:ext cx="8872500" cy="198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g1efa8e88fdc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" y="0"/>
            <a:ext cx="10286974" cy="1028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1efa8e88fdc_0_27"/>
          <p:cNvSpPr/>
          <p:nvPr>
            <p:ph idx="2" type="pic"/>
          </p:nvPr>
        </p:nvSpPr>
        <p:spPr>
          <a:xfrm>
            <a:off x="1074300" y="1657011"/>
            <a:ext cx="8138400" cy="8138400"/>
          </a:xfrm>
          <a:prstGeom prst="rect">
            <a:avLst/>
          </a:prstGeom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EBE3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1efa8e88fd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820750" y="9178804"/>
            <a:ext cx="1981889" cy="11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1efa8e88fdc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8064" y="8913501"/>
            <a:ext cx="2578526" cy="144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1efa8e88fdc_0_0"/>
          <p:cNvSpPr/>
          <p:nvPr/>
        </p:nvSpPr>
        <p:spPr>
          <a:xfrm>
            <a:off x="-18325" y="0"/>
            <a:ext cx="10287000" cy="1338600"/>
          </a:xfrm>
          <a:prstGeom prst="rect">
            <a:avLst/>
          </a:prstGeom>
          <a:solidFill>
            <a:srgbClr val="F2EB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1efa8e88fdc_0_0"/>
          <p:cNvSpPr txBox="1"/>
          <p:nvPr/>
        </p:nvSpPr>
        <p:spPr>
          <a:xfrm>
            <a:off x="2301300" y="2081225"/>
            <a:ext cx="5684400" cy="3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Agora é só compartilhar sua foto!!</a:t>
            </a:r>
            <a:endParaRPr b="1" sz="3600">
              <a:solidFill>
                <a:srgbClr val="EB5B2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 lembre-se de marcar o evento mais esperado do ano! :)</a:t>
            </a:r>
            <a:endParaRPr b="1" sz="3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0" name="Google Shape;140;g1efa8e88fdc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1321" y="73450"/>
            <a:ext cx="2744360" cy="119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efa8e88fdc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0462" y="6038200"/>
            <a:ext cx="1338623" cy="13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1efa8e88fdc_0_0"/>
          <p:cNvSpPr txBox="1"/>
          <p:nvPr/>
        </p:nvSpPr>
        <p:spPr>
          <a:xfrm>
            <a:off x="3835375" y="6338050"/>
            <a:ext cx="479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B5B28"/>
                </a:solidFill>
                <a:latin typeface="Open Sans"/>
                <a:ea typeface="Open Sans"/>
                <a:cs typeface="Open Sans"/>
                <a:sym typeface="Open Sans"/>
              </a:rPr>
              <a:t>@</a:t>
            </a:r>
            <a:r>
              <a:rPr b="1" lang="pt-BR" sz="3600">
                <a:solidFill>
                  <a:srgbClr val="EB5B28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34cbcd_curitiba</a:t>
            </a:r>
            <a:endParaRPr b="1" sz="3600"/>
          </a:p>
        </p:txBody>
      </p:sp>
      <p:cxnSp>
        <p:nvCxnSpPr>
          <p:cNvPr id="143" name="Google Shape;143;g1efa8e88fdc_0_0"/>
          <p:cNvCxnSpPr/>
          <p:nvPr/>
        </p:nvCxnSpPr>
        <p:spPr>
          <a:xfrm>
            <a:off x="-18150" y="1338600"/>
            <a:ext cx="10323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4" name="Google Shape;144;g1efa8e88fdc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76199" y="8132934"/>
            <a:ext cx="1338625" cy="2303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efa8e88fdc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35375" y="7941299"/>
            <a:ext cx="3332491" cy="234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efa8e88fdc_0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167887" y="7941300"/>
            <a:ext cx="3100787" cy="234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1efa8e88fdc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79849" y="9178800"/>
            <a:ext cx="938113" cy="110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2023-03-06T13:58:06Z</dcterms:created>
  <dc:creator>Piti Biasini</dc:creator>
</cp:coreProperties>
</file>